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C10-94A4-4CBC-BAA2-152F974DFF5E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F039-E272-4A20-970E-AC1C57BA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8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C10-94A4-4CBC-BAA2-152F974DFF5E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F039-E272-4A20-970E-AC1C57BA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4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C10-94A4-4CBC-BAA2-152F974DFF5E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F039-E272-4A20-970E-AC1C57BA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0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C10-94A4-4CBC-BAA2-152F974DFF5E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F039-E272-4A20-970E-AC1C57BA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0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C10-94A4-4CBC-BAA2-152F974DFF5E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F039-E272-4A20-970E-AC1C57BA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9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C10-94A4-4CBC-BAA2-152F974DFF5E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F039-E272-4A20-970E-AC1C57BA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9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C10-94A4-4CBC-BAA2-152F974DFF5E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F039-E272-4A20-970E-AC1C57BA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7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C10-94A4-4CBC-BAA2-152F974DFF5E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F039-E272-4A20-970E-AC1C57BA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3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C10-94A4-4CBC-BAA2-152F974DFF5E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F039-E272-4A20-970E-AC1C57BA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C10-94A4-4CBC-BAA2-152F974DFF5E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F039-E272-4A20-970E-AC1C57BA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8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CC10-94A4-4CBC-BAA2-152F974DFF5E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F039-E272-4A20-970E-AC1C57BA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7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DCC10-94A4-4CBC-BAA2-152F974DFF5E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6F039-E272-4A20-970E-AC1C57BA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obseeker.ohiomeansjobs.monster.com/ExploreIt/OccupationSearch.asp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4882"/>
          <a:stretch/>
        </p:blipFill>
        <p:spPr>
          <a:xfrm>
            <a:off x="0" y="-10758"/>
            <a:ext cx="12192000" cy="6868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658" y="4047768"/>
            <a:ext cx="3057525" cy="160043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0001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Worker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Lorem ipsum dolor 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 dolor 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 dolor </a:t>
            </a:r>
            <a:r>
              <a:rPr lang="en-US" sz="1400" dirty="0" smtClean="0"/>
              <a:t>sit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Lorem ipsum dolor sit</a:t>
            </a:r>
          </a:p>
          <a:p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86300" y="10477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[NAME] Pathway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252472" y="689847"/>
            <a:ext cx="1647825" cy="14812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700017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b="1" u="sng" dirty="0"/>
              <a:t>Job</a:t>
            </a:r>
          </a:p>
          <a:p>
            <a:r>
              <a:rPr lang="en-US" sz="1000" dirty="0"/>
              <a:t>Median Annual Salary: </a:t>
            </a:r>
            <a:r>
              <a:rPr lang="en-US" sz="1000" b="1" dirty="0"/>
              <a:t>$</a:t>
            </a:r>
            <a:r>
              <a:rPr lang="en-US" sz="1000" b="1" dirty="0" err="1"/>
              <a:t>xx,xxx</a:t>
            </a:r>
            <a:r>
              <a:rPr lang="en-US" sz="1000" b="1" dirty="0"/>
              <a:t>-$</a:t>
            </a:r>
            <a:r>
              <a:rPr lang="en-US" sz="1000" b="1" dirty="0" err="1"/>
              <a:t>xx,xxx</a:t>
            </a:r>
            <a:endParaRPr lang="en-US" sz="1000" b="1" dirty="0"/>
          </a:p>
          <a:p>
            <a:r>
              <a:rPr lang="en-US" sz="1000" dirty="0"/>
              <a:t>Number currently employed: </a:t>
            </a:r>
            <a:r>
              <a:rPr lang="en-US" sz="1000" b="1" dirty="0" err="1"/>
              <a:t>xx,xxx</a:t>
            </a:r>
            <a:endParaRPr lang="en-US" sz="1000" b="1" dirty="0"/>
          </a:p>
          <a:p>
            <a:r>
              <a:rPr lang="en-US" sz="1000" dirty="0"/>
              <a:t>Annual Openings: </a:t>
            </a:r>
            <a:r>
              <a:rPr lang="en-US" sz="1000" b="1" dirty="0" err="1"/>
              <a:t>xx,xxx</a:t>
            </a:r>
            <a:endParaRPr lang="en-US" sz="1000" b="1" dirty="0"/>
          </a:p>
          <a:p>
            <a:r>
              <a:rPr lang="fr-FR" sz="1000" dirty="0"/>
              <a:t>Training: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8599884" y="1523882"/>
            <a:ext cx="1647825" cy="13109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700017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b="1" u="sng" dirty="0"/>
              <a:t>Job</a:t>
            </a:r>
          </a:p>
          <a:p>
            <a:r>
              <a:rPr lang="en-US" sz="1000" dirty="0"/>
              <a:t>Median Annual Salary: </a:t>
            </a:r>
            <a:r>
              <a:rPr lang="en-US" sz="1000" b="1" dirty="0"/>
              <a:t>$</a:t>
            </a:r>
            <a:r>
              <a:rPr lang="en-US" sz="1000" b="1" dirty="0" err="1"/>
              <a:t>xx,xxx</a:t>
            </a:r>
            <a:r>
              <a:rPr lang="en-US" sz="1000" b="1" dirty="0"/>
              <a:t>-$</a:t>
            </a:r>
            <a:r>
              <a:rPr lang="en-US" sz="1000" b="1" dirty="0" err="1"/>
              <a:t>xx,xxx</a:t>
            </a:r>
            <a:endParaRPr lang="en-US" sz="1000" b="1" dirty="0"/>
          </a:p>
          <a:p>
            <a:r>
              <a:rPr lang="en-US" sz="1000" dirty="0"/>
              <a:t>Number currently employed: </a:t>
            </a:r>
            <a:r>
              <a:rPr lang="en-US" sz="1000" b="1" dirty="0" err="1"/>
              <a:t>xx,xxx</a:t>
            </a:r>
            <a:endParaRPr lang="en-US" sz="1000" b="1" dirty="0"/>
          </a:p>
          <a:p>
            <a:r>
              <a:rPr lang="en-US" sz="1000" dirty="0"/>
              <a:t>Annual Openings: </a:t>
            </a:r>
            <a:r>
              <a:rPr lang="en-US" sz="1000" b="1" dirty="0" err="1"/>
              <a:t>xx,xxx</a:t>
            </a:r>
            <a:endParaRPr lang="en-US" sz="1000" b="1" dirty="0"/>
          </a:p>
          <a:p>
            <a:r>
              <a:rPr lang="fr-FR" sz="1000" dirty="0"/>
              <a:t>Training: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947296" y="2276953"/>
            <a:ext cx="1647825" cy="13109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700017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b="1" u="sng" dirty="0"/>
              <a:t>Job</a:t>
            </a:r>
          </a:p>
          <a:p>
            <a:r>
              <a:rPr lang="en-US" sz="1000" dirty="0"/>
              <a:t>Median Annual Salary: </a:t>
            </a:r>
            <a:r>
              <a:rPr lang="en-US" sz="1000" b="1" dirty="0"/>
              <a:t>$</a:t>
            </a:r>
            <a:r>
              <a:rPr lang="en-US" sz="1000" b="1" dirty="0" err="1"/>
              <a:t>xx,xxx</a:t>
            </a:r>
            <a:r>
              <a:rPr lang="en-US" sz="1000" b="1" dirty="0"/>
              <a:t>-$</a:t>
            </a:r>
            <a:r>
              <a:rPr lang="en-US" sz="1000" b="1" dirty="0" err="1"/>
              <a:t>xx,xxx</a:t>
            </a:r>
            <a:endParaRPr lang="en-US" sz="1000" b="1" dirty="0"/>
          </a:p>
          <a:p>
            <a:r>
              <a:rPr lang="en-US" sz="1000" dirty="0"/>
              <a:t>Number currently employed: </a:t>
            </a:r>
            <a:r>
              <a:rPr lang="en-US" sz="1000" b="1" dirty="0" err="1"/>
              <a:t>xx,xxx</a:t>
            </a:r>
            <a:endParaRPr lang="en-US" sz="1000" b="1" dirty="0"/>
          </a:p>
          <a:p>
            <a:r>
              <a:rPr lang="en-US" sz="1000" dirty="0"/>
              <a:t>Annual Openings: </a:t>
            </a:r>
            <a:r>
              <a:rPr lang="en-US" sz="1000" b="1" dirty="0" err="1"/>
              <a:t>xx,xxx</a:t>
            </a:r>
            <a:endParaRPr lang="en-US" sz="1000" b="1" dirty="0"/>
          </a:p>
          <a:p>
            <a:r>
              <a:rPr lang="fr-FR" sz="1000" dirty="0"/>
              <a:t>Training: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5289947" y="3022878"/>
            <a:ext cx="1647825" cy="13109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700017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b="1" u="sng" dirty="0" smtClean="0"/>
              <a:t>Job</a:t>
            </a:r>
            <a:endParaRPr lang="en-US" sz="1100" b="1" u="sng" dirty="0"/>
          </a:p>
          <a:p>
            <a:r>
              <a:rPr lang="en-US" sz="1000" dirty="0"/>
              <a:t>Median Annual Salary: </a:t>
            </a:r>
            <a:r>
              <a:rPr lang="en-US" sz="1000" b="1" dirty="0"/>
              <a:t>$</a:t>
            </a:r>
            <a:r>
              <a:rPr lang="en-US" sz="1000" b="1" dirty="0" err="1"/>
              <a:t>xx,xxx</a:t>
            </a:r>
            <a:r>
              <a:rPr lang="en-US" sz="1000" b="1" dirty="0"/>
              <a:t>-$</a:t>
            </a:r>
            <a:r>
              <a:rPr lang="en-US" sz="1000" b="1" dirty="0" err="1"/>
              <a:t>xx,xxx</a:t>
            </a:r>
            <a:endParaRPr lang="en-US" sz="1000" b="1" dirty="0"/>
          </a:p>
          <a:p>
            <a:r>
              <a:rPr lang="en-US" sz="1000" dirty="0"/>
              <a:t>Number currently employed: </a:t>
            </a:r>
            <a:r>
              <a:rPr lang="en-US" sz="1000" b="1" dirty="0" err="1"/>
              <a:t>xx,xxx</a:t>
            </a:r>
            <a:endParaRPr lang="en-US" sz="1000" b="1" dirty="0"/>
          </a:p>
          <a:p>
            <a:r>
              <a:rPr lang="en-US" sz="1000" dirty="0"/>
              <a:t>Annual Openings: </a:t>
            </a:r>
            <a:r>
              <a:rPr lang="en-US" sz="1000" b="1" dirty="0" err="1"/>
              <a:t>xx,xxx</a:t>
            </a:r>
            <a:endParaRPr lang="en-US" sz="1000" b="1" dirty="0"/>
          </a:p>
          <a:p>
            <a:r>
              <a:rPr lang="fr-FR" sz="1000" dirty="0"/>
              <a:t>Training: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32596" y="3775353"/>
            <a:ext cx="1647825" cy="13109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700017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b="1" u="sng" dirty="0" smtClean="0"/>
              <a:t>Job</a:t>
            </a:r>
            <a:endParaRPr lang="en-US" sz="1100" b="1" u="sng" dirty="0"/>
          </a:p>
          <a:p>
            <a:r>
              <a:rPr lang="en-US" sz="1000" dirty="0"/>
              <a:t>Median </a:t>
            </a:r>
            <a:r>
              <a:rPr lang="en-US" sz="1000" dirty="0" smtClean="0"/>
              <a:t>Annual Salary: </a:t>
            </a:r>
            <a:r>
              <a:rPr lang="en-US" sz="1000" b="1" dirty="0" smtClean="0"/>
              <a:t>$</a:t>
            </a:r>
            <a:r>
              <a:rPr lang="en-US" sz="1000" b="1" dirty="0" err="1" smtClean="0"/>
              <a:t>xx,xxx</a:t>
            </a:r>
            <a:r>
              <a:rPr lang="en-US" sz="1000" b="1" dirty="0" smtClean="0"/>
              <a:t>-$</a:t>
            </a:r>
            <a:r>
              <a:rPr lang="en-US" sz="1000" b="1" dirty="0" err="1" smtClean="0"/>
              <a:t>xx,xxx</a:t>
            </a:r>
            <a:endParaRPr lang="en-US" sz="1000" b="1" dirty="0"/>
          </a:p>
          <a:p>
            <a:r>
              <a:rPr lang="en-US" sz="1000" dirty="0"/>
              <a:t>Number currently </a:t>
            </a:r>
            <a:r>
              <a:rPr lang="en-US" sz="1000" dirty="0" smtClean="0"/>
              <a:t>employed: </a:t>
            </a:r>
            <a:r>
              <a:rPr lang="en-US" sz="1000" b="1" dirty="0" err="1"/>
              <a:t>xx,xxx</a:t>
            </a:r>
            <a:endParaRPr lang="en-US" sz="1000" b="1" dirty="0"/>
          </a:p>
          <a:p>
            <a:r>
              <a:rPr lang="en-US" sz="1000" dirty="0" smtClean="0"/>
              <a:t>Annual </a:t>
            </a:r>
            <a:r>
              <a:rPr lang="en-US" sz="1000" dirty="0"/>
              <a:t>Openings</a:t>
            </a:r>
            <a:r>
              <a:rPr lang="en-US" sz="1000" dirty="0" smtClean="0"/>
              <a:t>: </a:t>
            </a:r>
            <a:r>
              <a:rPr lang="en-US" sz="1000" b="1" dirty="0" err="1"/>
              <a:t>xx,xxx</a:t>
            </a:r>
            <a:endParaRPr lang="en-US" sz="1000" b="1" dirty="0"/>
          </a:p>
          <a:p>
            <a:r>
              <a:rPr lang="fr-FR" sz="1000" dirty="0" smtClean="0"/>
              <a:t>Training: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303014" y="1140857"/>
            <a:ext cx="4137421" cy="183880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0001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Major Job Duties: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Lorem ipsum </a:t>
            </a:r>
            <a:r>
              <a:rPr lang="en-US" sz="1400" dirty="0"/>
              <a:t>dolor </a:t>
            </a:r>
            <a:r>
              <a:rPr lang="en-US" sz="1400" dirty="0" smtClean="0"/>
              <a:t>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 dolor 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 dolor 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 dolor 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8842772" y="4788456"/>
            <a:ext cx="3057525" cy="16685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0001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Academic Competencies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 dolor 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 dolor 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 dolor </a:t>
            </a:r>
            <a:r>
              <a:rPr lang="en-US" sz="1400" dirty="0" smtClean="0"/>
              <a:t>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Lorem ipsum dolor </a:t>
            </a:r>
            <a:r>
              <a:rPr lang="en-US" sz="1400" dirty="0" smtClean="0"/>
              <a:t>sit</a:t>
            </a:r>
            <a:endParaRPr lang="en-US" sz="1400" dirty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87504" y="566440"/>
            <a:ext cx="2616993" cy="40862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</a:t>
            </a:r>
            <a:r>
              <a:rPr lang="en-US" dirty="0" smtClean="0">
                <a:hlinkClick r:id="rId3"/>
              </a:rPr>
              <a:t>here </a:t>
            </a:r>
            <a:r>
              <a:rPr lang="en-US" dirty="0" smtClean="0"/>
              <a:t>for careers!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14207</TotalTime>
  <Words>166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Boggs</dc:creator>
  <cp:lastModifiedBy>Adrienne Boggs</cp:lastModifiedBy>
  <cp:revision>71</cp:revision>
  <dcterms:created xsi:type="dcterms:W3CDTF">2018-03-02T23:09:06Z</dcterms:created>
  <dcterms:modified xsi:type="dcterms:W3CDTF">2018-04-17T18:17:24Z</dcterms:modified>
</cp:coreProperties>
</file>